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6"/>
    <p:restoredTop sz="94686"/>
  </p:normalViewPr>
  <p:slideViewPr>
    <p:cSldViewPr snapToGrid="0" snapToObjects="1">
      <p:cViewPr varScale="1">
        <p:scale>
          <a:sx n="116" d="100"/>
          <a:sy n="116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BA9A-778F-4240-8598-4FE0A16174CC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DE21D-FFE8-3241-AF8B-9E397C15A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9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4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B332-16AA-8A4B-8E79-67E528BACD90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3D42-C006-9E41-B098-D7357FA4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ltMITgcm/MITgcm" TargetMode="External"/><Relationship Id="rId3" Type="http://schemas.openxmlformats.org/officeDocument/2006/relationships/hyperlink" Target="http://mitgcm-example.readthedocs.io/en/latest/contributing/contribut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tgcm-example.readthedocs.io/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xr.mitgcm.org/lxr2/ident/MITgcm?_i=myTh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047621" cy="1325563"/>
          </a:xfrm>
        </p:spPr>
        <p:txBody>
          <a:bodyPr/>
          <a:lstStyle/>
          <a:p>
            <a:r>
              <a:rPr lang="en-US" dirty="0" err="1" smtClean="0"/>
              <a:t>MITgcm</a:t>
            </a:r>
            <a:r>
              <a:rPr lang="en-US" dirty="0" smtClean="0"/>
              <a:t> code and documentation repo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0614"/>
            <a:ext cx="12192000" cy="5417386"/>
          </a:xfrm>
        </p:spPr>
        <p:txBody>
          <a:bodyPr/>
          <a:lstStyle/>
          <a:p>
            <a:r>
              <a:rPr lang="en-US" dirty="0" smtClean="0"/>
              <a:t>Jean-Michel </a:t>
            </a:r>
            <a:r>
              <a:rPr lang="en-US" dirty="0" err="1" smtClean="0"/>
              <a:t>Campin</a:t>
            </a:r>
            <a:r>
              <a:rPr lang="en-US" dirty="0" smtClean="0"/>
              <a:t>, </a:t>
            </a:r>
            <a:r>
              <a:rPr lang="en-US" dirty="0" smtClean="0"/>
              <a:t>Jeff Scott, </a:t>
            </a:r>
            <a:r>
              <a:rPr lang="en-US" dirty="0" smtClean="0"/>
              <a:t>Ed Doddridge, Oliver </a:t>
            </a:r>
            <a:r>
              <a:rPr lang="en-US" dirty="0" err="1" smtClean="0"/>
              <a:t>Jahn</a:t>
            </a:r>
            <a:r>
              <a:rPr lang="en-US" dirty="0" smtClean="0"/>
              <a:t>, </a:t>
            </a:r>
            <a:r>
              <a:rPr lang="en-US" dirty="0" smtClean="0"/>
              <a:t>Chris Hill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Main activities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Migrating from own server CVS to hosted </a:t>
            </a:r>
            <a:r>
              <a:rPr lang="en-US" dirty="0" err="1" smtClean="0"/>
              <a:t>git</a:t>
            </a:r>
            <a:r>
              <a:rPr lang="en-US" dirty="0" smtClean="0"/>
              <a:t> ( at </a:t>
            </a:r>
            <a:r>
              <a:rPr lang="en-US" dirty="0" err="1" smtClean="0"/>
              <a:t>github.com</a:t>
            </a:r>
            <a:r>
              <a:rPr lang="en-US" dirty="0" smtClean="0"/>
              <a:t> 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Migrating from own server .</a:t>
            </a:r>
            <a:r>
              <a:rPr lang="en-US" dirty="0" err="1" smtClean="0"/>
              <a:t>tex</a:t>
            </a:r>
            <a:r>
              <a:rPr lang="en-US" dirty="0" smtClean="0"/>
              <a:t> for documentation to hosted “</a:t>
            </a:r>
            <a:r>
              <a:rPr lang="en-US" dirty="0" err="1" smtClean="0"/>
              <a:t>github</a:t>
            </a:r>
            <a:r>
              <a:rPr lang="en-US" dirty="0" smtClean="0"/>
              <a:t>, .</a:t>
            </a:r>
            <a:r>
              <a:rPr lang="en-US" dirty="0" err="1" smtClean="0"/>
              <a:t>rst</a:t>
            </a:r>
            <a:r>
              <a:rPr lang="en-US" dirty="0" smtClean="0"/>
              <a:t> + sphinx/</a:t>
            </a:r>
            <a:r>
              <a:rPr lang="en-US" dirty="0" err="1" smtClean="0"/>
              <a:t>readthedocs</a:t>
            </a:r>
            <a:r>
              <a:rPr lang="en-US" dirty="0" smtClean="0"/>
              <a:t> pipeline”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Migrating code browser to LXR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Web site new skin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MITgcm</a:t>
            </a:r>
            <a:r>
              <a:rPr lang="en-US" dirty="0" smtClean="0"/>
              <a:t> CVS to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0614"/>
            <a:ext cx="12192000" cy="54173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Test setup is at 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https://github.com/altMITgcm/MITgcm</a:t>
            </a:r>
            <a:endParaRPr lang="en-US" dirty="0" smtClean="0"/>
          </a:p>
          <a:p>
            <a:pPr lvl="1"/>
            <a:r>
              <a:rPr lang="en-US" dirty="0" smtClean="0"/>
              <a:t>Mostly follows pre-existing directory structure except documentation is now within the same directory tree (and in a different format </a:t>
            </a:r>
            <a:r>
              <a:rPr lang="mr-IN" dirty="0" smtClean="0"/>
              <a:t>–</a:t>
            </a:r>
            <a:r>
              <a:rPr lang="en-US" dirty="0" smtClean="0"/>
              <a:t> see later)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Currently testing pull request (PR) workflows for both code and documentation</a:t>
            </a:r>
          </a:p>
          <a:p>
            <a:pPr lvl="2"/>
            <a:r>
              <a:rPr lang="en-US" dirty="0" smtClean="0"/>
              <a:t>4 people with </a:t>
            </a:r>
            <a:r>
              <a:rPr lang="en-US" dirty="0" err="1" smtClean="0"/>
              <a:t>github</a:t>
            </a:r>
            <a:r>
              <a:rPr lang="en-US" dirty="0" smtClean="0"/>
              <a:t> PR accept </a:t>
            </a:r>
            <a:r>
              <a:rPr lang="en-US" dirty="0" err="1" smtClean="0"/>
              <a:t>auth</a:t>
            </a:r>
            <a:r>
              <a:rPr lang="en-US" dirty="0" smtClean="0"/>
              <a:t> (Jean-Michel, Oliver, Chris, Ed)</a:t>
            </a:r>
          </a:p>
          <a:p>
            <a:pPr lvl="2"/>
            <a:r>
              <a:rPr lang="en-US" dirty="0" smtClean="0"/>
              <a:t>2 approvals required to merge</a:t>
            </a:r>
          </a:p>
          <a:p>
            <a:pPr lvl="2"/>
            <a:r>
              <a:rPr lang="en-US" dirty="0" smtClean="0"/>
              <a:t>Travis rudimentary automated testing</a:t>
            </a:r>
          </a:p>
          <a:p>
            <a:pPr lvl="2"/>
            <a:r>
              <a:rPr lang="en-US" dirty="0" err="1" smtClean="0"/>
              <a:t>HowTo</a:t>
            </a:r>
            <a:r>
              <a:rPr lang="en-US" dirty="0" smtClean="0"/>
              <a:t> guide here </a:t>
            </a:r>
            <a:r>
              <a:rPr lang="en-US" dirty="0" smtClean="0">
                <a:hlinkClick r:id="rId3"/>
              </a:rPr>
              <a:t>http://mitgcm-example.readthedocs.io/en/latest/contributing/contributing.html</a:t>
            </a:r>
            <a:r>
              <a:rPr lang="en-US" dirty="0" smtClean="0"/>
              <a:t> - work in progress, feedback/questions happily incorporated </a:t>
            </a:r>
            <a:r>
              <a:rPr lang="mr-IN" dirty="0" smtClean="0"/>
              <a:t>–</a:t>
            </a:r>
            <a:r>
              <a:rPr lang="en-US" dirty="0" smtClean="0"/>
              <a:t> please send.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Note - path names (</a:t>
            </a:r>
            <a:r>
              <a:rPr lang="en-US" dirty="0" smtClean="0">
                <a:hlinkClick r:id="rId2"/>
              </a:rPr>
              <a:t>github.com/altMITgcm/MITgcm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mitgcm-example.readthedocs.io</a:t>
            </a:r>
            <a:r>
              <a:rPr lang="en-US" dirty="0" smtClean="0"/>
              <a:t> ) are intermediate. Things will ultimately migrate to </a:t>
            </a:r>
            <a:r>
              <a:rPr lang="en-US" dirty="0" smtClean="0">
                <a:hlinkClick r:id="rId2"/>
              </a:rPr>
              <a:t>github.com/MITgcm/MITgcm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mitgcm.readthedocs.io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1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917"/>
            <a:ext cx="10515600" cy="1325563"/>
          </a:xfrm>
        </p:spPr>
        <p:txBody>
          <a:bodyPr/>
          <a:lstStyle/>
          <a:p>
            <a:r>
              <a:rPr lang="en-US" dirty="0" err="1" smtClean="0"/>
              <a:t>MITgcm</a:t>
            </a:r>
            <a:r>
              <a:rPr lang="en-US" dirty="0" smtClean="0"/>
              <a:t> latex to </a:t>
            </a:r>
            <a:r>
              <a:rPr lang="en-US" dirty="0" err="1" smtClean="0"/>
              <a:t>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2" y="590383"/>
            <a:ext cx="12043610" cy="5786354"/>
          </a:xfrm>
        </p:spPr>
        <p:txBody>
          <a:bodyPr/>
          <a:lstStyle/>
          <a:p>
            <a:r>
              <a:rPr lang="en-US" dirty="0" smtClean="0"/>
              <a:t>Jeff Scott and Ed Doddridge have been converting Part 1 of manual to .</a:t>
            </a:r>
            <a:r>
              <a:rPr lang="en-US" dirty="0" err="1" smtClean="0"/>
              <a:t>rst</a:t>
            </a:r>
            <a:endParaRPr lang="en-US" dirty="0" smtClean="0"/>
          </a:p>
          <a:p>
            <a:pPr lvl="2"/>
            <a:r>
              <a:rPr lang="en-US" dirty="0" smtClean="0"/>
              <a:t>Current state is at  </a:t>
            </a:r>
            <a:r>
              <a:rPr lang="en-US" dirty="0" smtClean="0">
                <a:hlinkClick r:id="rId2"/>
              </a:rPr>
              <a:t>http://mitgcm-example.readthedocs.io/en</a:t>
            </a:r>
            <a:endParaRPr lang="en-US" dirty="0" smtClean="0"/>
          </a:p>
          <a:p>
            <a:pPr lvl="2"/>
            <a:r>
              <a:rPr lang="en-US" dirty="0" smtClean="0"/>
              <a:t>First pass automated using </a:t>
            </a:r>
            <a:r>
              <a:rPr lang="en-US" dirty="0" err="1" smtClean="0"/>
              <a:t>pandoc</a:t>
            </a:r>
            <a:r>
              <a:rPr lang="en-US" dirty="0" smtClean="0"/>
              <a:t>, then needs subsequent hand clean-up (Jeff has experience)</a:t>
            </a:r>
            <a:endParaRPr lang="en-US" dirty="0"/>
          </a:p>
          <a:p>
            <a:pPr lvl="2"/>
            <a:r>
              <a:rPr lang="en-US" dirty="0" smtClean="0"/>
              <a:t>.</a:t>
            </a:r>
            <a:r>
              <a:rPr lang="en-US" dirty="0" err="1" smtClean="0"/>
              <a:t>rst</a:t>
            </a:r>
            <a:r>
              <a:rPr lang="en-US" dirty="0" smtClean="0"/>
              <a:t> uses mostly same math syntax as latex </a:t>
            </a:r>
            <a:r>
              <a:rPr lang="mr-IN" dirty="0" smtClean="0"/>
              <a:t>–</a:t>
            </a:r>
            <a:r>
              <a:rPr lang="en-US" dirty="0" smtClean="0"/>
              <a:t> but not identical e.g.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50" y="2125579"/>
            <a:ext cx="5656992" cy="3942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9" y="2125579"/>
            <a:ext cx="3963937" cy="4118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278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wwwcvs.mitgcm.org</a:t>
            </a:r>
            <a:r>
              <a:rPr lang="en-US" dirty="0" smtClean="0"/>
              <a:t>/</a:t>
            </a:r>
            <a:r>
              <a:rPr lang="en-US" dirty="0" err="1" smtClean="0"/>
              <a:t>viewvc</a:t>
            </a:r>
            <a:r>
              <a:rPr lang="en-US" dirty="0" smtClean="0"/>
              <a:t>/</a:t>
            </a:r>
            <a:r>
              <a:rPr lang="en-US" dirty="0" err="1" smtClean="0"/>
              <a:t>MITgcm</a:t>
            </a:r>
            <a:r>
              <a:rPr lang="en-US" dirty="0" smtClean="0"/>
              <a:t>/manual/</a:t>
            </a:r>
            <a:r>
              <a:rPr lang="en-US" dirty="0" err="1" smtClean="0"/>
              <a:t>s_algorithm</a:t>
            </a:r>
            <a:r>
              <a:rPr lang="en-US" dirty="0" smtClean="0"/>
              <a:t>/text/</a:t>
            </a:r>
            <a:r>
              <a:rPr lang="en-US" dirty="0" err="1" smtClean="0"/>
              <a:t>time_stepping.tex?revision</a:t>
            </a:r>
            <a:r>
              <a:rPr lang="en-US" dirty="0" smtClean="0"/>
              <a:t>=1.34&amp;view=markup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1674" y="6208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raw.githubusercontent.com</a:t>
            </a:r>
            <a:r>
              <a:rPr lang="en-US" dirty="0" smtClean="0"/>
              <a:t>/</a:t>
            </a:r>
            <a:r>
              <a:rPr lang="en-US" dirty="0" err="1" smtClean="0"/>
              <a:t>altMITgcm</a:t>
            </a:r>
            <a:r>
              <a:rPr lang="en-US" dirty="0" smtClean="0"/>
              <a:t>/</a:t>
            </a:r>
            <a:r>
              <a:rPr lang="en-US" dirty="0" err="1" smtClean="0"/>
              <a:t>MITgcm</a:t>
            </a:r>
            <a:r>
              <a:rPr lang="en-US" dirty="0" smtClean="0"/>
              <a:t>/master/doc/</a:t>
            </a:r>
            <a:r>
              <a:rPr lang="en-US" dirty="0" err="1" smtClean="0"/>
              <a:t>discret_algorithm</a:t>
            </a:r>
            <a:r>
              <a:rPr lang="en-US" dirty="0" smtClean="0"/>
              <a:t>/crank-</a:t>
            </a:r>
            <a:r>
              <a:rPr lang="en-US" dirty="0" err="1" smtClean="0"/>
              <a:t>nicol.rst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Code browser to </a:t>
            </a:r>
            <a:r>
              <a:rPr lang="en-US" dirty="0" err="1" smtClean="0"/>
              <a:t>lxr</a:t>
            </a:r>
            <a:r>
              <a:rPr lang="en-US" dirty="0" smtClean="0"/>
              <a:t> (with a few </a:t>
            </a:r>
            <a:r>
              <a:rPr lang="en-US" dirty="0" err="1" smtClean="0"/>
              <a:t>fortran</a:t>
            </a:r>
            <a:r>
              <a:rPr lang="en-US" dirty="0" smtClean="0"/>
              <a:t> customizations!)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8951"/>
            <a:ext cx="12192000" cy="4351338"/>
          </a:xfrm>
        </p:spPr>
        <p:txBody>
          <a:bodyPr/>
          <a:lstStyle/>
          <a:p>
            <a:r>
              <a:rPr lang="en-US"/>
              <a:t>e</a:t>
            </a:r>
            <a:r>
              <a:rPr lang="en-US" smtClean="0"/>
              <a:t>.g. </a:t>
            </a:r>
            <a:r>
              <a:rPr lang="en-US" dirty="0" smtClean="0"/>
              <a:t>http://</a:t>
            </a:r>
            <a:r>
              <a:rPr lang="en-US" dirty="0" err="1" smtClean="0"/>
              <a:t>lxr.mitgcm.org</a:t>
            </a:r>
            <a:r>
              <a:rPr lang="en-US" dirty="0" smtClean="0"/>
              <a:t>/lxr2/source/</a:t>
            </a:r>
            <a:r>
              <a:rPr lang="en-US" dirty="0" err="1" smtClean="0"/>
              <a:t>MITgcm</a:t>
            </a:r>
            <a:r>
              <a:rPr lang="en-US" dirty="0" smtClean="0"/>
              <a:t>/model/</a:t>
            </a:r>
            <a:r>
              <a:rPr lang="en-US" dirty="0" err="1" smtClean="0"/>
              <a:t>src</a:t>
            </a:r>
            <a:r>
              <a:rPr lang="en-US" dirty="0" smtClean="0"/>
              <a:t>/add_walls2masks.F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0" y="2247089"/>
            <a:ext cx="7290803" cy="3445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063" y="3175835"/>
            <a:ext cx="3688937" cy="2987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36" y="5862565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Provides most of same name look up and occurrence capabilities.</a:t>
            </a:r>
          </a:p>
          <a:p>
            <a:r>
              <a:rPr lang="en-US" dirty="0" smtClean="0"/>
              <a:t>Temporarily hosted on Raspberry Pi (?) so a bit slow.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8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new 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77" y="1570169"/>
            <a:ext cx="7511216" cy="515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CVS </a:t>
            </a:r>
            <a:r>
              <a:rPr lang="en-US" dirty="0" err="1" smtClean="0"/>
              <a:t>MITgcm</a:t>
            </a:r>
            <a:r>
              <a:rPr lang="en-US" dirty="0" smtClean="0"/>
              <a:t>/ and manual/ freeze and production </a:t>
            </a:r>
            <a:r>
              <a:rPr lang="en-US" dirty="0" err="1" smtClean="0"/>
              <a:t>git</a:t>
            </a:r>
            <a:r>
              <a:rPr lang="en-US" dirty="0" smtClean="0"/>
              <a:t> switch</a:t>
            </a:r>
          </a:p>
          <a:p>
            <a:pPr lvl="1"/>
            <a:r>
              <a:rPr lang="en-US" dirty="0" smtClean="0"/>
              <a:t>Hopefully in next few weeks.</a:t>
            </a:r>
          </a:p>
          <a:p>
            <a:pPr lvl="1"/>
            <a:r>
              <a:rPr lang="en-US" dirty="0" smtClean="0"/>
              <a:t>New .</a:t>
            </a:r>
            <a:r>
              <a:rPr lang="en-US" dirty="0" err="1" smtClean="0"/>
              <a:t>rst</a:t>
            </a:r>
            <a:r>
              <a:rPr lang="en-US" dirty="0" smtClean="0"/>
              <a:t> documentation will not be complete, but is a long way along. Looking for contributions</a:t>
            </a:r>
          </a:p>
          <a:p>
            <a:pPr lvl="1"/>
            <a:endParaRPr lang="en-US" dirty="0"/>
          </a:p>
          <a:p>
            <a:r>
              <a:rPr lang="en-US" dirty="0" err="1" smtClean="0"/>
              <a:t>MITgcm_contrib</a:t>
            </a:r>
            <a:r>
              <a:rPr lang="en-US" dirty="0" smtClean="0"/>
              <a:t>/ staying under CVS for now</a:t>
            </a:r>
          </a:p>
          <a:p>
            <a:endParaRPr lang="en-US" dirty="0"/>
          </a:p>
          <a:p>
            <a:r>
              <a:rPr lang="en-US" dirty="0" smtClean="0"/>
              <a:t>LXR will migrate to faster server and storage to hopefully speed up queries like </a:t>
            </a:r>
            <a:r>
              <a:rPr lang="en-US" dirty="0" smtClean="0">
                <a:hlinkClick r:id="rId2"/>
              </a:rPr>
              <a:t>http://lxr.mitgcm.org/lxr2/ident/MITgcm?_i=myThid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web site skin demos shortly after </a:t>
            </a:r>
            <a:r>
              <a:rPr lang="en-US" dirty="0" err="1" smtClean="0"/>
              <a:t>MITgcm</a:t>
            </a:r>
            <a:r>
              <a:rPr lang="en-US" dirty="0" smtClean="0"/>
              <a:t>/ and manual/ to final </a:t>
            </a:r>
            <a:r>
              <a:rPr lang="en-US" dirty="0" err="1" smtClean="0"/>
              <a:t>github</a:t>
            </a:r>
            <a:r>
              <a:rPr lang="en-US" dirty="0" smtClean="0"/>
              <a:t> locations. </a:t>
            </a:r>
          </a:p>
          <a:p>
            <a:endParaRPr lang="en-US" dirty="0"/>
          </a:p>
          <a:p>
            <a:r>
              <a:rPr lang="en-US" dirty="0" smtClean="0"/>
              <a:t>Mailing list and support archives are staying under local mailman.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Maybe use Slack for </a:t>
            </a:r>
            <a:r>
              <a:rPr lang="en-US" dirty="0" err="1" smtClean="0"/>
              <a:t>github</a:t>
            </a:r>
            <a:r>
              <a:rPr lang="en-US" dirty="0" smtClean="0"/>
              <a:t> chatter!!!!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1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377</Words>
  <Application>Microsoft Macintosh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Mangal</vt:lpstr>
      <vt:lpstr>Arial</vt:lpstr>
      <vt:lpstr>Office Theme</vt:lpstr>
      <vt:lpstr>MITgcm code and documentation repo updates</vt:lpstr>
      <vt:lpstr>MITgcm CVS to git</vt:lpstr>
      <vt:lpstr>MITgcm latex to rst</vt:lpstr>
      <vt:lpstr>Code browser to lxr (with a few fortran customizations!)</vt:lpstr>
      <vt:lpstr>Web site new skin</vt:lpstr>
      <vt:lpstr>~Timeline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MITgcm code and documentation repo updates</dc:title>
  <dc:creator>Microsoft Office User</dc:creator>
  <cp:lastModifiedBy>Microsoft Office User</cp:lastModifiedBy>
  <cp:revision>21</cp:revision>
  <dcterms:created xsi:type="dcterms:W3CDTF">2018-01-10T13:13:05Z</dcterms:created>
  <dcterms:modified xsi:type="dcterms:W3CDTF">2018-01-10T16:03:05Z</dcterms:modified>
</cp:coreProperties>
</file>